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830" r:id="rId1"/>
  </p:sldMasterIdLst>
  <p:notesMasterIdLst>
    <p:notesMasterId r:id="rId3"/>
  </p:notesMasterIdLst>
  <p:sldIdLst>
    <p:sldId id="256" r:id="rId2"/>
  </p:sldIdLst>
  <p:sldSz cx="32918400" cy="43891200"/>
  <p:notesSz cx="37441188" cy="501491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6FF"/>
    <a:srgbClr val="4455F2"/>
    <a:srgbClr val="5BFFFF"/>
    <a:srgbClr val="007FAC"/>
    <a:srgbClr val="EAEAEA"/>
    <a:srgbClr val="B2B2B2"/>
    <a:srgbClr val="FF3300"/>
    <a:srgbClr val="87C5CB"/>
    <a:srgbClr val="CCFF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592" autoAdjust="0"/>
    <p:restoredTop sz="99587" autoAdjust="0"/>
  </p:normalViewPr>
  <p:slideViewPr>
    <p:cSldViewPr snapToGrid="0">
      <p:cViewPr varScale="1">
        <p:scale>
          <a:sx n="10" d="100"/>
          <a:sy n="10" d="100"/>
        </p:scale>
        <p:origin x="2784" y="138"/>
      </p:cViewPr>
      <p:guideLst>
        <p:guide orient="horz" pos="13824"/>
        <p:guide pos="10368"/>
      </p:guideLst>
    </p:cSldViewPr>
  </p:slideViewPr>
  <p:outlineViewPr>
    <p:cViewPr>
      <p:scale>
        <a:sx n="33" d="100"/>
        <a:sy n="33" d="100"/>
      </p:scale>
      <p:origin x="22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6224250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t" anchorCtr="0" compatLnSpc="1">
            <a:prstTxWarp prst="textNoShape">
              <a:avLst/>
            </a:prstTxWarp>
          </a:bodyPr>
          <a:lstStyle>
            <a:lvl1pPr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1207413" y="0"/>
            <a:ext cx="16225837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t" anchorCtr="0" compatLnSpc="1">
            <a:prstTxWarp prst="textNoShape">
              <a:avLst/>
            </a:prstTxWarp>
          </a:bodyPr>
          <a:lstStyle>
            <a:lvl1pPr algn="r"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25" y="3760788"/>
            <a:ext cx="14106525" cy="18808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44913" y="23820438"/>
            <a:ext cx="29952950" cy="2256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7632938"/>
            <a:ext cx="16224250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b" anchorCtr="0" compatLnSpc="1">
            <a:prstTxWarp prst="textNoShape">
              <a:avLst/>
            </a:prstTxWarp>
          </a:bodyPr>
          <a:lstStyle>
            <a:lvl1pPr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1207413" y="47632938"/>
            <a:ext cx="16225837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b" anchorCtr="0" compatLnSpc="1">
            <a:prstTxWarp prst="textNoShape">
              <a:avLst/>
            </a:prstTxWarp>
          </a:bodyPr>
          <a:lstStyle>
            <a:lvl1pPr algn="r"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fld id="{9ECBD72C-0344-4BB7-A38A-42397F12DAE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896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7C85209-AAE6-46CD-88AC-ABF992CDF749}" type="slidenum">
              <a:rPr lang="en-US" sz="6600" smtClean="0"/>
              <a:pPr eaLnBrk="1" hangingPunct="1"/>
              <a:t>1</a:t>
            </a:fld>
            <a:endParaRPr lang="en-US" sz="66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25" y="3760788"/>
            <a:ext cx="14106525" cy="18808700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8880" y="13634723"/>
            <a:ext cx="27980640" cy="9408160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37760" y="24871680"/>
            <a:ext cx="2304288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925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850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775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700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625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550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475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34005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4557182" y="8432800"/>
            <a:ext cx="35553014" cy="179760883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898135" y="8432800"/>
            <a:ext cx="106110407" cy="179760883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254" y="1754717"/>
            <a:ext cx="29629894" cy="7315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44253" y="10244667"/>
            <a:ext cx="14757797" cy="28962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16516351" y="10244667"/>
            <a:ext cx="14757797" cy="28962351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D394C-5454-421C-ADF9-D1FE527D1B7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5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0326" y="28204163"/>
            <a:ext cx="27980640" cy="8717280"/>
          </a:xfrm>
        </p:spPr>
        <p:txBody>
          <a:bodyPr anchor="t"/>
          <a:lstStyle>
            <a:lvl1pPr algn="l">
              <a:defRPr sz="25599" b="1" cap="all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00326" y="18602972"/>
            <a:ext cx="27980640" cy="9601197"/>
          </a:xfrm>
        </p:spPr>
        <p:txBody>
          <a:bodyPr anchor="b"/>
          <a:lstStyle>
            <a:lvl1pPr marL="0" indent="0">
              <a:buNone/>
              <a:defRPr sz="12800">
                <a:solidFill>
                  <a:schemeClr val="tx1">
                    <a:tint val="75000"/>
                  </a:schemeClr>
                </a:solidFill>
              </a:defRPr>
            </a:lvl1pPr>
            <a:lvl2pPr marL="2925072" indent="0">
              <a:buNone/>
              <a:defRPr sz="11466">
                <a:solidFill>
                  <a:schemeClr val="tx1">
                    <a:tint val="75000"/>
                  </a:schemeClr>
                </a:solidFill>
              </a:defRPr>
            </a:lvl2pPr>
            <a:lvl3pPr marL="5850144" indent="0">
              <a:buNone/>
              <a:defRPr sz="10266">
                <a:solidFill>
                  <a:schemeClr val="tx1">
                    <a:tint val="75000"/>
                  </a:schemeClr>
                </a:solidFill>
              </a:defRPr>
            </a:lvl3pPr>
            <a:lvl4pPr marL="8775218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4pPr>
            <a:lvl5pPr marL="11700283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5pPr>
            <a:lvl6pPr marL="14625349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6pPr>
            <a:lvl7pPr marL="17550423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7pPr>
            <a:lvl8pPr marL="20475495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8pPr>
            <a:lvl9pPr marL="23400567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898132" y="49154080"/>
            <a:ext cx="70831710" cy="139039603"/>
          </a:xfrm>
        </p:spPr>
        <p:txBody>
          <a:bodyPr/>
          <a:lstStyle>
            <a:lvl1pPr>
              <a:defRPr sz="17866"/>
            </a:lvl1pPr>
            <a:lvl2pPr>
              <a:defRPr sz="15333"/>
            </a:lvl2pPr>
            <a:lvl3pPr>
              <a:defRPr sz="12800"/>
            </a:lvl3pPr>
            <a:lvl4pPr>
              <a:defRPr sz="11466"/>
            </a:lvl4pPr>
            <a:lvl5pPr>
              <a:defRPr sz="11466"/>
            </a:lvl5pPr>
            <a:lvl6pPr>
              <a:defRPr sz="11466"/>
            </a:lvl6pPr>
            <a:lvl7pPr>
              <a:defRPr sz="11466"/>
            </a:lvl7pPr>
            <a:lvl8pPr>
              <a:defRPr sz="11466"/>
            </a:lvl8pPr>
            <a:lvl9pPr>
              <a:defRPr sz="11466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9278482" y="49154080"/>
            <a:ext cx="70831710" cy="139039603"/>
          </a:xfrm>
        </p:spPr>
        <p:txBody>
          <a:bodyPr/>
          <a:lstStyle>
            <a:lvl1pPr>
              <a:defRPr sz="17866"/>
            </a:lvl1pPr>
            <a:lvl2pPr>
              <a:defRPr sz="15333"/>
            </a:lvl2pPr>
            <a:lvl3pPr>
              <a:defRPr sz="12800"/>
            </a:lvl3pPr>
            <a:lvl4pPr>
              <a:defRPr sz="11466"/>
            </a:lvl4pPr>
            <a:lvl5pPr>
              <a:defRPr sz="11466"/>
            </a:lvl5pPr>
            <a:lvl6pPr>
              <a:defRPr sz="11466"/>
            </a:lvl6pPr>
            <a:lvl7pPr>
              <a:defRPr sz="11466"/>
            </a:lvl7pPr>
            <a:lvl8pPr>
              <a:defRPr sz="11466"/>
            </a:lvl8pPr>
            <a:lvl9pPr>
              <a:defRPr sz="11466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45920" y="9824723"/>
            <a:ext cx="14544677" cy="4094477"/>
          </a:xfrm>
        </p:spPr>
        <p:txBody>
          <a:bodyPr anchor="b"/>
          <a:lstStyle>
            <a:lvl1pPr marL="0" indent="0">
              <a:buNone/>
              <a:defRPr sz="15333" b="1"/>
            </a:lvl1pPr>
            <a:lvl2pPr marL="2925072" indent="0">
              <a:buNone/>
              <a:defRPr sz="12800" b="1"/>
            </a:lvl2pPr>
            <a:lvl3pPr marL="5850144" indent="0">
              <a:buNone/>
              <a:defRPr sz="11466" b="1"/>
            </a:lvl3pPr>
            <a:lvl4pPr marL="8775218" indent="0">
              <a:buNone/>
              <a:defRPr sz="10266" b="1"/>
            </a:lvl4pPr>
            <a:lvl5pPr marL="11700283" indent="0">
              <a:buNone/>
              <a:defRPr sz="10266" b="1"/>
            </a:lvl5pPr>
            <a:lvl6pPr marL="14625349" indent="0">
              <a:buNone/>
              <a:defRPr sz="10266" b="1"/>
            </a:lvl6pPr>
            <a:lvl7pPr marL="17550423" indent="0">
              <a:buNone/>
              <a:defRPr sz="10266" b="1"/>
            </a:lvl7pPr>
            <a:lvl8pPr marL="20475495" indent="0">
              <a:buNone/>
              <a:defRPr sz="10266" b="1"/>
            </a:lvl8pPr>
            <a:lvl9pPr marL="23400567" indent="0">
              <a:buNone/>
              <a:defRPr sz="10266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645920" y="13919200"/>
            <a:ext cx="14544677" cy="25288243"/>
          </a:xfrm>
        </p:spPr>
        <p:txBody>
          <a:bodyPr/>
          <a:lstStyle>
            <a:lvl1pPr>
              <a:defRPr sz="15333"/>
            </a:lvl1pPr>
            <a:lvl2pPr>
              <a:defRPr sz="12800"/>
            </a:lvl2pPr>
            <a:lvl3pPr>
              <a:defRPr sz="11466"/>
            </a:lvl3pPr>
            <a:lvl4pPr>
              <a:defRPr sz="10266"/>
            </a:lvl4pPr>
            <a:lvl5pPr>
              <a:defRPr sz="10266"/>
            </a:lvl5pPr>
            <a:lvl6pPr>
              <a:defRPr sz="10266"/>
            </a:lvl6pPr>
            <a:lvl7pPr>
              <a:defRPr sz="10266"/>
            </a:lvl7pPr>
            <a:lvl8pPr>
              <a:defRPr sz="10266"/>
            </a:lvl8pPr>
            <a:lvl9pPr>
              <a:defRPr sz="10266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6722092" y="9824723"/>
            <a:ext cx="14550390" cy="4094477"/>
          </a:xfrm>
        </p:spPr>
        <p:txBody>
          <a:bodyPr anchor="b"/>
          <a:lstStyle>
            <a:lvl1pPr marL="0" indent="0">
              <a:buNone/>
              <a:defRPr sz="15333" b="1"/>
            </a:lvl1pPr>
            <a:lvl2pPr marL="2925072" indent="0">
              <a:buNone/>
              <a:defRPr sz="12800" b="1"/>
            </a:lvl2pPr>
            <a:lvl3pPr marL="5850144" indent="0">
              <a:buNone/>
              <a:defRPr sz="11466" b="1"/>
            </a:lvl3pPr>
            <a:lvl4pPr marL="8775218" indent="0">
              <a:buNone/>
              <a:defRPr sz="10266" b="1"/>
            </a:lvl4pPr>
            <a:lvl5pPr marL="11700283" indent="0">
              <a:buNone/>
              <a:defRPr sz="10266" b="1"/>
            </a:lvl5pPr>
            <a:lvl6pPr marL="14625349" indent="0">
              <a:buNone/>
              <a:defRPr sz="10266" b="1"/>
            </a:lvl6pPr>
            <a:lvl7pPr marL="17550423" indent="0">
              <a:buNone/>
              <a:defRPr sz="10266" b="1"/>
            </a:lvl7pPr>
            <a:lvl8pPr marL="20475495" indent="0">
              <a:buNone/>
              <a:defRPr sz="10266" b="1"/>
            </a:lvl8pPr>
            <a:lvl9pPr marL="23400567" indent="0">
              <a:buNone/>
              <a:defRPr sz="10266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6722092" y="13919200"/>
            <a:ext cx="14550390" cy="25288243"/>
          </a:xfrm>
        </p:spPr>
        <p:txBody>
          <a:bodyPr/>
          <a:lstStyle>
            <a:lvl1pPr>
              <a:defRPr sz="15333"/>
            </a:lvl1pPr>
            <a:lvl2pPr>
              <a:defRPr sz="12800"/>
            </a:lvl2pPr>
            <a:lvl3pPr>
              <a:defRPr sz="11466"/>
            </a:lvl3pPr>
            <a:lvl4pPr>
              <a:defRPr sz="10266"/>
            </a:lvl4pPr>
            <a:lvl5pPr>
              <a:defRPr sz="10266"/>
            </a:lvl5pPr>
            <a:lvl6pPr>
              <a:defRPr sz="10266"/>
            </a:lvl6pPr>
            <a:lvl7pPr>
              <a:defRPr sz="10266"/>
            </a:lvl7pPr>
            <a:lvl8pPr>
              <a:defRPr sz="10266"/>
            </a:lvl8pPr>
            <a:lvl9pPr>
              <a:defRPr sz="10266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5925" y="1747520"/>
            <a:ext cx="10829927" cy="7437120"/>
          </a:xfrm>
        </p:spPr>
        <p:txBody>
          <a:bodyPr anchor="b"/>
          <a:lstStyle>
            <a:lvl1pPr algn="l">
              <a:defRPr sz="12800" b="1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870180" y="1747529"/>
            <a:ext cx="18402300" cy="37459923"/>
          </a:xfrm>
        </p:spPr>
        <p:txBody>
          <a:bodyPr/>
          <a:lstStyle>
            <a:lvl1pPr>
              <a:defRPr sz="20533"/>
            </a:lvl1pPr>
            <a:lvl2pPr>
              <a:defRPr sz="17866"/>
            </a:lvl2pPr>
            <a:lvl3pPr>
              <a:defRPr sz="15333"/>
            </a:lvl3pPr>
            <a:lvl4pPr>
              <a:defRPr sz="12800"/>
            </a:lvl4pPr>
            <a:lvl5pPr>
              <a:defRPr sz="12800"/>
            </a:lvl5pPr>
            <a:lvl6pPr>
              <a:defRPr sz="12800"/>
            </a:lvl6pPr>
            <a:lvl7pPr>
              <a:defRPr sz="12800"/>
            </a:lvl7pPr>
            <a:lvl8pPr>
              <a:defRPr sz="12800"/>
            </a:lvl8pPr>
            <a:lvl9pPr>
              <a:defRPr sz="12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45925" y="9184649"/>
            <a:ext cx="10829927" cy="30022803"/>
          </a:xfrm>
        </p:spPr>
        <p:txBody>
          <a:bodyPr/>
          <a:lstStyle>
            <a:lvl1pPr marL="0" indent="0">
              <a:buNone/>
              <a:defRPr sz="8933"/>
            </a:lvl1pPr>
            <a:lvl2pPr marL="2925072" indent="0">
              <a:buNone/>
              <a:defRPr sz="7733"/>
            </a:lvl2pPr>
            <a:lvl3pPr marL="5850144" indent="0">
              <a:buNone/>
              <a:defRPr sz="6400"/>
            </a:lvl3pPr>
            <a:lvl4pPr marL="8775218" indent="0">
              <a:buNone/>
              <a:defRPr sz="5733"/>
            </a:lvl4pPr>
            <a:lvl5pPr marL="11700283" indent="0">
              <a:buNone/>
              <a:defRPr sz="5733"/>
            </a:lvl5pPr>
            <a:lvl6pPr marL="14625349" indent="0">
              <a:buNone/>
              <a:defRPr sz="5733"/>
            </a:lvl6pPr>
            <a:lvl7pPr marL="17550423" indent="0">
              <a:buNone/>
              <a:defRPr sz="5733"/>
            </a:lvl7pPr>
            <a:lvl8pPr marL="20475495" indent="0">
              <a:buNone/>
              <a:defRPr sz="5733"/>
            </a:lvl8pPr>
            <a:lvl9pPr marL="23400567" indent="0">
              <a:buNone/>
              <a:defRPr sz="5733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2237" y="30723840"/>
            <a:ext cx="19751040" cy="3627123"/>
          </a:xfrm>
        </p:spPr>
        <p:txBody>
          <a:bodyPr anchor="b"/>
          <a:lstStyle>
            <a:lvl1pPr algn="l">
              <a:defRPr sz="12800" b="1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452237" y="3921760"/>
            <a:ext cx="19751040" cy="26334720"/>
          </a:xfrm>
        </p:spPr>
        <p:txBody>
          <a:bodyPr/>
          <a:lstStyle>
            <a:lvl1pPr marL="0" indent="0">
              <a:buNone/>
              <a:defRPr sz="20533"/>
            </a:lvl1pPr>
            <a:lvl2pPr marL="2925072" indent="0">
              <a:buNone/>
              <a:defRPr sz="17866"/>
            </a:lvl2pPr>
            <a:lvl3pPr marL="5850144" indent="0">
              <a:buNone/>
              <a:defRPr sz="15333"/>
            </a:lvl3pPr>
            <a:lvl4pPr marL="8775218" indent="0">
              <a:buNone/>
              <a:defRPr sz="12800"/>
            </a:lvl4pPr>
            <a:lvl5pPr marL="11700283" indent="0">
              <a:buNone/>
              <a:defRPr sz="12800"/>
            </a:lvl5pPr>
            <a:lvl6pPr marL="14625349" indent="0">
              <a:buNone/>
              <a:defRPr sz="12800"/>
            </a:lvl6pPr>
            <a:lvl7pPr marL="17550423" indent="0">
              <a:buNone/>
              <a:defRPr sz="12800"/>
            </a:lvl7pPr>
            <a:lvl8pPr marL="20475495" indent="0">
              <a:buNone/>
              <a:defRPr sz="12800"/>
            </a:lvl8pPr>
            <a:lvl9pPr marL="23400567" indent="0">
              <a:buNone/>
              <a:defRPr sz="12800"/>
            </a:lvl9pPr>
          </a:lstStyle>
          <a:p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452237" y="34350963"/>
            <a:ext cx="19751040" cy="5151117"/>
          </a:xfrm>
        </p:spPr>
        <p:txBody>
          <a:bodyPr/>
          <a:lstStyle>
            <a:lvl1pPr marL="0" indent="0">
              <a:buNone/>
              <a:defRPr sz="8933"/>
            </a:lvl1pPr>
            <a:lvl2pPr marL="2925072" indent="0">
              <a:buNone/>
              <a:defRPr sz="7733"/>
            </a:lvl2pPr>
            <a:lvl3pPr marL="5850144" indent="0">
              <a:buNone/>
              <a:defRPr sz="6400"/>
            </a:lvl3pPr>
            <a:lvl4pPr marL="8775218" indent="0">
              <a:buNone/>
              <a:defRPr sz="5733"/>
            </a:lvl4pPr>
            <a:lvl5pPr marL="11700283" indent="0">
              <a:buNone/>
              <a:defRPr sz="5733"/>
            </a:lvl5pPr>
            <a:lvl6pPr marL="14625349" indent="0">
              <a:buNone/>
              <a:defRPr sz="5733"/>
            </a:lvl6pPr>
            <a:lvl7pPr marL="17550423" indent="0">
              <a:buNone/>
              <a:defRPr sz="5733"/>
            </a:lvl7pPr>
            <a:lvl8pPr marL="20475495" indent="0">
              <a:buNone/>
              <a:defRPr sz="5733"/>
            </a:lvl8pPr>
            <a:lvl9pPr marL="23400567" indent="0">
              <a:buNone/>
              <a:defRPr sz="5733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 vert="horz" lIns="438768" tIns="219389" rIns="438768" bIns="219389" rtlCol="0" anchor="ctr">
            <a:normAutofit/>
          </a:bodyPr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45920" y="10241289"/>
            <a:ext cx="29626560" cy="28966163"/>
          </a:xfrm>
          <a:prstGeom prst="rect">
            <a:avLst/>
          </a:prstGeom>
        </p:spPr>
        <p:txBody>
          <a:bodyPr vert="horz" lIns="438768" tIns="219389" rIns="438768" bIns="219389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645920" y="40680643"/>
            <a:ext cx="7680960" cy="23368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l">
              <a:defRPr sz="7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247120" y="40680643"/>
            <a:ext cx="10424160" cy="23368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ctr">
              <a:defRPr sz="7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3591520" y="40680643"/>
            <a:ext cx="7680960" cy="23368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r">
              <a:defRPr sz="7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ctr" defTabSz="5850144" rtl="0" eaLnBrk="1" latinLnBrk="0" hangingPunct="1">
        <a:spcBef>
          <a:spcPct val="0"/>
        </a:spcBef>
        <a:buNone/>
        <a:defRPr sz="28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801" indent="-2193801" algn="l" defTabSz="5850144" rtl="0" eaLnBrk="1" latinLnBrk="0" hangingPunct="1">
        <a:spcBef>
          <a:spcPct val="20000"/>
        </a:spcBef>
        <a:buFont typeface="Arial" pitchFamily="34" charset="0"/>
        <a:buChar char="•"/>
        <a:defRPr sz="20533" kern="1200">
          <a:solidFill>
            <a:schemeClr val="tx1"/>
          </a:solidFill>
          <a:latin typeface="+mn-lt"/>
          <a:ea typeface="+mn-ea"/>
          <a:cs typeface="+mn-cs"/>
        </a:defRPr>
      </a:lvl1pPr>
      <a:lvl2pPr marL="4753238" indent="-1828165" algn="l" defTabSz="5850144" rtl="0" eaLnBrk="1" latinLnBrk="0" hangingPunct="1">
        <a:spcBef>
          <a:spcPct val="20000"/>
        </a:spcBef>
        <a:buFont typeface="Arial" pitchFamily="34" charset="0"/>
        <a:buChar char="–"/>
        <a:defRPr sz="17866" kern="1200">
          <a:solidFill>
            <a:schemeClr val="tx1"/>
          </a:solidFill>
          <a:latin typeface="+mn-lt"/>
          <a:ea typeface="+mn-ea"/>
          <a:cs typeface="+mn-cs"/>
        </a:defRPr>
      </a:lvl2pPr>
      <a:lvl3pPr marL="7312675" indent="-1462530" algn="l" defTabSz="5850144" rtl="0" eaLnBrk="1" latinLnBrk="0" hangingPunct="1">
        <a:spcBef>
          <a:spcPct val="20000"/>
        </a:spcBef>
        <a:buFont typeface="Arial" pitchFamily="34" charset="0"/>
        <a:buChar char="•"/>
        <a:defRPr sz="15333" kern="1200">
          <a:solidFill>
            <a:schemeClr val="tx1"/>
          </a:solidFill>
          <a:latin typeface="+mn-lt"/>
          <a:ea typeface="+mn-ea"/>
          <a:cs typeface="+mn-cs"/>
        </a:defRPr>
      </a:lvl3pPr>
      <a:lvl4pPr marL="10237747" indent="-1462530" algn="l" defTabSz="5850144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2820" indent="-1462530" algn="l" defTabSz="5850144" rtl="0" eaLnBrk="1" latinLnBrk="0" hangingPunct="1">
        <a:spcBef>
          <a:spcPct val="20000"/>
        </a:spcBef>
        <a:buFont typeface="Arial" pitchFamily="34" charset="0"/>
        <a:buChar char="»"/>
        <a:defRPr sz="12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87892" indent="-1462530" algn="l" defTabSz="5850144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2965" indent="-1462530" algn="l" defTabSz="5850144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38025" indent="-1462530" algn="l" defTabSz="5850144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8pPr>
      <a:lvl9pPr marL="24863097" indent="-1462530" algn="l" defTabSz="5850144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5850144" rtl="0" eaLnBrk="1" latinLnBrk="0" hangingPunct="1">
        <a:defRPr sz="11466" kern="1200">
          <a:solidFill>
            <a:schemeClr val="tx1"/>
          </a:solidFill>
          <a:latin typeface="+mn-lt"/>
          <a:ea typeface="+mn-ea"/>
          <a:cs typeface="+mn-cs"/>
        </a:defRPr>
      </a:lvl1pPr>
      <a:lvl2pPr marL="2925072" algn="l" defTabSz="5850144" rtl="0" eaLnBrk="1" latinLnBrk="0" hangingPunct="1">
        <a:defRPr sz="11466" kern="1200">
          <a:solidFill>
            <a:schemeClr val="tx1"/>
          </a:solidFill>
          <a:latin typeface="+mn-lt"/>
          <a:ea typeface="+mn-ea"/>
          <a:cs typeface="+mn-cs"/>
        </a:defRPr>
      </a:lvl2pPr>
      <a:lvl3pPr marL="5850144" algn="l" defTabSz="5850144" rtl="0" eaLnBrk="1" latinLnBrk="0" hangingPunct="1">
        <a:defRPr sz="11466" kern="1200">
          <a:solidFill>
            <a:schemeClr val="tx1"/>
          </a:solidFill>
          <a:latin typeface="+mn-lt"/>
          <a:ea typeface="+mn-ea"/>
          <a:cs typeface="+mn-cs"/>
        </a:defRPr>
      </a:lvl3pPr>
      <a:lvl4pPr marL="8775218" algn="l" defTabSz="5850144" rtl="0" eaLnBrk="1" latinLnBrk="0" hangingPunct="1">
        <a:defRPr sz="11466" kern="1200">
          <a:solidFill>
            <a:schemeClr val="tx1"/>
          </a:solidFill>
          <a:latin typeface="+mn-lt"/>
          <a:ea typeface="+mn-ea"/>
          <a:cs typeface="+mn-cs"/>
        </a:defRPr>
      </a:lvl4pPr>
      <a:lvl5pPr marL="11700283" algn="l" defTabSz="5850144" rtl="0" eaLnBrk="1" latinLnBrk="0" hangingPunct="1">
        <a:defRPr sz="11466" kern="1200">
          <a:solidFill>
            <a:schemeClr val="tx1"/>
          </a:solidFill>
          <a:latin typeface="+mn-lt"/>
          <a:ea typeface="+mn-ea"/>
          <a:cs typeface="+mn-cs"/>
        </a:defRPr>
      </a:lvl5pPr>
      <a:lvl6pPr marL="14625349" algn="l" defTabSz="5850144" rtl="0" eaLnBrk="1" latinLnBrk="0" hangingPunct="1">
        <a:defRPr sz="11466" kern="1200">
          <a:solidFill>
            <a:schemeClr val="tx1"/>
          </a:solidFill>
          <a:latin typeface="+mn-lt"/>
          <a:ea typeface="+mn-ea"/>
          <a:cs typeface="+mn-cs"/>
        </a:defRPr>
      </a:lvl6pPr>
      <a:lvl7pPr marL="17550423" algn="l" defTabSz="5850144" rtl="0" eaLnBrk="1" latinLnBrk="0" hangingPunct="1">
        <a:defRPr sz="11466" kern="1200">
          <a:solidFill>
            <a:schemeClr val="tx1"/>
          </a:solidFill>
          <a:latin typeface="+mn-lt"/>
          <a:ea typeface="+mn-ea"/>
          <a:cs typeface="+mn-cs"/>
        </a:defRPr>
      </a:lvl7pPr>
      <a:lvl8pPr marL="20475495" algn="l" defTabSz="5850144" rtl="0" eaLnBrk="1" latinLnBrk="0" hangingPunct="1">
        <a:defRPr sz="11466" kern="1200">
          <a:solidFill>
            <a:schemeClr val="tx1"/>
          </a:solidFill>
          <a:latin typeface="+mn-lt"/>
          <a:ea typeface="+mn-ea"/>
          <a:cs typeface="+mn-cs"/>
        </a:defRPr>
      </a:lvl8pPr>
      <a:lvl9pPr marL="23400567" algn="l" defTabSz="5850144" rtl="0" eaLnBrk="1" latinLnBrk="0" hangingPunct="1">
        <a:defRPr sz="114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accent4"/>
            </a:gs>
            <a:gs pos="100000">
              <a:schemeClr val="bg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/>
          <p:cNvSpPr/>
          <p:nvPr/>
        </p:nvSpPr>
        <p:spPr>
          <a:xfrm>
            <a:off x="-4013199" y="1024756"/>
            <a:ext cx="40551100" cy="681876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PT" sz="10666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a\Desktop\ASGA\T-shirt da Semana de Geofísica\ciencias.jpg"/>
          <p:cNvPicPr>
            <a:picLocks noChangeAspect="1" noChangeArrowheads="1"/>
          </p:cNvPicPr>
          <p:nvPr/>
        </p:nvPicPr>
        <p:blipFill>
          <a:blip r:embed="rId3"/>
          <a:srcRect l="12664" r="10480"/>
          <a:stretch>
            <a:fillRect/>
          </a:stretch>
        </p:blipFill>
        <p:spPr bwMode="auto">
          <a:xfrm>
            <a:off x="-11480800" y="1024757"/>
            <a:ext cx="6562683" cy="6359211"/>
          </a:xfrm>
          <a:prstGeom prst="rect">
            <a:avLst/>
          </a:prstGeom>
          <a:ln w="228600" cap="sq" cmpd="thickThin">
            <a:solidFill>
              <a:srgbClr val="00206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CaixaDeTexto 21"/>
          <p:cNvSpPr txBox="1"/>
          <p:nvPr/>
        </p:nvSpPr>
        <p:spPr>
          <a:xfrm>
            <a:off x="1607476" y="1727201"/>
            <a:ext cx="25993398" cy="550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1733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UNIVERSIDADE AGOSTINHO NETO</a:t>
            </a:r>
          </a:p>
          <a:p>
            <a:pPr algn="ctr"/>
            <a:r>
              <a:rPr lang="pt-PT" sz="11733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FACULDADE DE CIÊNCIAS</a:t>
            </a:r>
          </a:p>
          <a:p>
            <a:pPr algn="ctr"/>
            <a:endParaRPr lang="pt-PT" sz="11733" dirty="0">
              <a:solidFill>
                <a:schemeClr val="bg1"/>
              </a:solidFill>
            </a:endParaRPr>
          </a:p>
        </p:txBody>
      </p:sp>
      <p:sp>
        <p:nvSpPr>
          <p:cNvPr id="51" name="Rectangle 20"/>
          <p:cNvSpPr>
            <a:spLocks noChangeArrowheads="1"/>
          </p:cNvSpPr>
          <p:nvPr/>
        </p:nvSpPr>
        <p:spPr bwMode="auto">
          <a:xfrm>
            <a:off x="31814819" y="22234396"/>
            <a:ext cx="12886051" cy="24189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MATEMÁTICA</a:t>
            </a:r>
          </a:p>
        </p:txBody>
      </p:sp>
      <p:sp>
        <p:nvSpPr>
          <p:cNvPr id="52" name="Rectangle 20"/>
          <p:cNvSpPr>
            <a:spLocks noChangeArrowheads="1"/>
          </p:cNvSpPr>
          <p:nvPr/>
        </p:nvSpPr>
        <p:spPr bwMode="auto">
          <a:xfrm>
            <a:off x="17558307" y="22234396"/>
            <a:ext cx="14039283" cy="24189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GEOLOGIA</a:t>
            </a:r>
          </a:p>
        </p:txBody>
      </p:sp>
      <p:sp>
        <p:nvSpPr>
          <p:cNvPr id="53" name="Rectangle 20"/>
          <p:cNvSpPr>
            <a:spLocks noChangeArrowheads="1"/>
          </p:cNvSpPr>
          <p:nvPr/>
        </p:nvSpPr>
        <p:spPr bwMode="auto">
          <a:xfrm>
            <a:off x="2954216" y="22295428"/>
            <a:ext cx="14256512" cy="228218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GEOFÍSICA</a:t>
            </a:r>
          </a:p>
        </p:txBody>
      </p:sp>
      <p:sp>
        <p:nvSpPr>
          <p:cNvPr id="54" name="Rectangle 20"/>
          <p:cNvSpPr>
            <a:spLocks noChangeArrowheads="1"/>
          </p:cNvSpPr>
          <p:nvPr/>
        </p:nvSpPr>
        <p:spPr bwMode="auto">
          <a:xfrm>
            <a:off x="-12400008" y="22310153"/>
            <a:ext cx="14905675" cy="2267463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FÍSICA</a:t>
            </a:r>
          </a:p>
        </p:txBody>
      </p:sp>
      <p:sp>
        <p:nvSpPr>
          <p:cNvPr id="55" name="Rectangle 20"/>
          <p:cNvSpPr>
            <a:spLocks noChangeArrowheads="1"/>
          </p:cNvSpPr>
          <p:nvPr/>
        </p:nvSpPr>
        <p:spPr bwMode="auto">
          <a:xfrm>
            <a:off x="30444357" y="8419124"/>
            <a:ext cx="13633689" cy="18796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ENGENHARIA GEOGRÁFICA</a:t>
            </a:r>
          </a:p>
        </p:txBody>
      </p:sp>
      <p:sp>
        <p:nvSpPr>
          <p:cNvPr id="56" name="Rectangle 20"/>
          <p:cNvSpPr>
            <a:spLocks noChangeArrowheads="1"/>
          </p:cNvSpPr>
          <p:nvPr/>
        </p:nvSpPr>
        <p:spPr bwMode="auto">
          <a:xfrm>
            <a:off x="4454770" y="8419124"/>
            <a:ext cx="23178229" cy="18796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CIÊNCIAS DA COMPUTAÇÃO</a:t>
            </a:r>
          </a:p>
        </p:txBody>
      </p:sp>
      <p:sp>
        <p:nvSpPr>
          <p:cNvPr id="57" name="Rectangle 20"/>
          <p:cNvSpPr>
            <a:spLocks noChangeArrowheads="1"/>
          </p:cNvSpPr>
          <p:nvPr/>
        </p:nvSpPr>
        <p:spPr bwMode="auto">
          <a:xfrm>
            <a:off x="-12400008" y="8419125"/>
            <a:ext cx="15354224" cy="18796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BIOLOGIA</a:t>
            </a:r>
          </a:p>
        </p:txBody>
      </p:sp>
      <p:sp>
        <p:nvSpPr>
          <p:cNvPr id="60" name="Rectangle 20"/>
          <p:cNvSpPr>
            <a:spLocks noChangeArrowheads="1"/>
          </p:cNvSpPr>
          <p:nvPr/>
        </p:nvSpPr>
        <p:spPr bwMode="auto">
          <a:xfrm rot="16200000">
            <a:off x="-15963612" y="38031149"/>
            <a:ext cx="9093199" cy="18796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METEOROLOGIA</a:t>
            </a:r>
          </a:p>
        </p:txBody>
      </p:sp>
      <p:sp>
        <p:nvSpPr>
          <p:cNvPr id="61" name="Rectangle 20"/>
          <p:cNvSpPr>
            <a:spLocks noChangeArrowheads="1"/>
          </p:cNvSpPr>
          <p:nvPr/>
        </p:nvSpPr>
        <p:spPr bwMode="auto">
          <a:xfrm rot="16200000">
            <a:off x="-91829" y="38609171"/>
            <a:ext cx="9093199" cy="18796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QUÍMICA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95" y="10874328"/>
            <a:ext cx="14256512" cy="109899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948" y="10620448"/>
            <a:ext cx="14989921" cy="1124387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0008" y="24577615"/>
            <a:ext cx="14256512" cy="10078720"/>
          </a:xfrm>
          <a:prstGeom prst="rect">
            <a:avLst/>
          </a:prstGeom>
        </p:spPr>
      </p:pic>
      <p:pic>
        <p:nvPicPr>
          <p:cNvPr id="46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442819" y="1024757"/>
            <a:ext cx="6855533" cy="6359211"/>
          </a:xfrm>
          <a:prstGeom prst="rect">
            <a:avLst/>
          </a:prstGeom>
          <a:ln w="228600" cap="sq" cmpd="thickThin">
            <a:solidFill>
              <a:srgbClr val="00206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0008" y="10718727"/>
            <a:ext cx="15354224" cy="1151566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907" y="10718725"/>
            <a:ext cx="11673040" cy="1114559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16" y="24750633"/>
            <a:ext cx="14256512" cy="1007872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076" y="24750633"/>
            <a:ext cx="14256512" cy="100787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4817" y="24653372"/>
            <a:ext cx="12886051" cy="1007872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8662" y="34732092"/>
            <a:ext cx="12534329" cy="8861213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57" y="34926615"/>
            <a:ext cx="12493951" cy="8832668"/>
          </a:xfrm>
          <a:prstGeom prst="rect">
            <a:avLst/>
          </a:prstGeom>
        </p:spPr>
      </p:pic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20008473" y="35002371"/>
            <a:ext cx="24692395" cy="2148699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527"/>
            <a:r>
              <a:rPr lang="en-US" sz="7200" b="1" dirty="0">
                <a:solidFill>
                  <a:schemeClr val="bg1"/>
                </a:solidFill>
              </a:rPr>
              <a:t>CURSOS DE PÓS-GRADUAÇÃO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0008473" y="37324087"/>
            <a:ext cx="2469239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>
                <a:solidFill>
                  <a:srgbClr val="002060"/>
                </a:solidFill>
              </a:rPr>
              <a:t>ELECTRÓNICA E TELECOMUNICAÇÃO- DEI DE FÍSICA</a:t>
            </a:r>
          </a:p>
          <a:p>
            <a:r>
              <a:rPr lang="pt-PT" sz="4800" dirty="0">
                <a:solidFill>
                  <a:srgbClr val="002060"/>
                </a:solidFill>
              </a:rPr>
              <a:t>RECURSOS MINERAIS E AMBIENTE- DEI DE GEOLOGIA</a:t>
            </a:r>
          </a:p>
          <a:p>
            <a:r>
              <a:rPr lang="pt-PT" sz="4800" dirty="0">
                <a:solidFill>
                  <a:srgbClr val="002060"/>
                </a:solidFill>
              </a:rPr>
              <a:t>CIÊNCIAS DO MAR DAS ZONAS COSTEIRAS- DEI DE BIOLOGIA</a:t>
            </a:r>
          </a:p>
          <a:p>
            <a:r>
              <a:rPr lang="pt-PT" sz="4800" dirty="0">
                <a:solidFill>
                  <a:srgbClr val="002060"/>
                </a:solidFill>
              </a:rPr>
              <a:t>SISTEMA DE INFORMAÇÃO GEOGRÁFICA- DEI DE ENGª GEOGRÁFICA</a:t>
            </a:r>
          </a:p>
          <a:p>
            <a:r>
              <a:rPr lang="pt-PT" sz="4800" dirty="0">
                <a:solidFill>
                  <a:srgbClr val="002060"/>
                </a:solidFill>
              </a:rPr>
              <a:t>QUÍMICA APLICACDA- DEI DE QUÍMICA</a:t>
            </a:r>
          </a:p>
          <a:p>
            <a:r>
              <a:rPr lang="pt-PT" sz="4800" dirty="0">
                <a:solidFill>
                  <a:srgbClr val="002060"/>
                </a:solidFill>
              </a:rPr>
              <a:t>MICROBIOLOGIA APLICADA- DEI DE BIOLOGIA</a:t>
            </a:r>
          </a:p>
          <a:p>
            <a:r>
              <a:rPr lang="pt-PT" sz="4800" dirty="0">
                <a:solidFill>
                  <a:srgbClr val="002060"/>
                </a:solidFill>
              </a:rPr>
              <a:t>CONSERVAÇÃO E UTILIZAÇÃO DOS RECURSOS FITOGENÉTICOS</a:t>
            </a:r>
          </a:p>
          <a:p>
            <a:r>
              <a:rPr lang="pt-PT" sz="4800" dirty="0">
                <a:solidFill>
                  <a:srgbClr val="002060"/>
                </a:solidFill>
              </a:rPr>
              <a:t>GOVERNANÇA AMBIENTAL-DEI DE BIOLOGIA</a:t>
            </a:r>
          </a:p>
          <a:p>
            <a:endParaRPr lang="pt-PT" sz="4800" dirty="0">
              <a:solidFill>
                <a:srgbClr val="002060"/>
              </a:solidFill>
            </a:endParaRPr>
          </a:p>
          <a:p>
            <a:endParaRPr lang="pt-PT" sz="4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Zongo">
      <a:dk1>
        <a:srgbClr val="D8D8D8"/>
      </a:dk1>
      <a:lt1>
        <a:sysClr val="window" lastClr="FFFFFF"/>
      </a:lt1>
      <a:dk2>
        <a:srgbClr val="BFBFBF"/>
      </a:dk2>
      <a:lt2>
        <a:srgbClr val="FFFFFF"/>
      </a:lt2>
      <a:accent1>
        <a:srgbClr val="DDDDDD"/>
      </a:accent1>
      <a:accent2>
        <a:srgbClr val="B2B2B2"/>
      </a:accent2>
      <a:accent3>
        <a:srgbClr val="FFFFFF"/>
      </a:accent3>
      <a:accent4>
        <a:srgbClr val="FFFFFF"/>
      </a:accent4>
      <a:accent5>
        <a:srgbClr val="FFFFFF"/>
      </a:accent5>
      <a:accent6>
        <a:srgbClr val="D8D8D8"/>
      </a:accent6>
      <a:hlink>
        <a:srgbClr val="D8D8D8"/>
      </a:hlink>
      <a:folHlink>
        <a:srgbClr val="BFBFBF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7509</TotalTime>
  <Words>72</Words>
  <Application>Microsoft Office PowerPoint</Application>
  <PresentationFormat>Personalizar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Tema do Office</vt:lpstr>
      <vt:lpstr>Apresentação do PowerPoint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pc</cp:lastModifiedBy>
  <cp:revision>574</cp:revision>
  <dcterms:created xsi:type="dcterms:W3CDTF">2004-07-26T21:45:23Z</dcterms:created>
  <dcterms:modified xsi:type="dcterms:W3CDTF">2016-12-13T10:31:49Z</dcterms:modified>
  <cp:category>research posters template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